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30" autoAdjust="0"/>
    <p:restoredTop sz="94660"/>
  </p:normalViewPr>
  <p:slideViewPr>
    <p:cSldViewPr>
      <p:cViewPr varScale="1">
        <p:scale>
          <a:sx n="120" d="100"/>
          <a:sy n="120" d="100"/>
        </p:scale>
        <p:origin x="174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D9BDF-258A-42D9-9CE1-71F54B878A3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B6EBC-427E-4B0B-9E0E-036BE8F9C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507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4E063-2B21-4D75-94DF-AFC93E2B8084}" type="datetime1">
              <a:rPr lang="fr-FR" smtClean="0"/>
              <a:t>14/10/2025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575C6-D225-4AC6-9840-270128E353BE}" type="datetime1">
              <a:rPr lang="fr-FR" smtClean="0"/>
              <a:t>14/10/2025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E140-FC74-4173-8574-2855E5D47FBD}" type="datetime1">
              <a:rPr lang="fr-FR" smtClean="0"/>
              <a:t>14/10/2025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0534-73B9-43CA-94E0-00D1F4CED07E}" type="datetime1">
              <a:rPr lang="fr-FR" smtClean="0"/>
              <a:t>14/10/2025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2814A-3A61-4210-86C9-292A3EE1F7FE}" type="datetime1">
              <a:rPr lang="fr-FR" smtClean="0"/>
              <a:t>14/10/2025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C675-95D0-4BBA-B072-FB88F03063AA}" type="datetime1">
              <a:rPr lang="fr-FR" smtClean="0"/>
              <a:t>14/10/2025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9B01-409E-47AB-8F46-53F7D38B6B09}" type="datetime1">
              <a:rPr lang="fr-FR" smtClean="0"/>
              <a:t>14/10/2025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5166C-19E8-4C32-BBFB-A5D0F7F97625}" type="datetime1">
              <a:rPr lang="fr-FR" smtClean="0"/>
              <a:t>14/10/2025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C4014-9A15-4773-A829-2A8D07EA6079}" type="datetime1">
              <a:rPr lang="fr-FR" smtClean="0"/>
              <a:t>14/10/2025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4D1F-BA28-4070-AF13-EE1457089FEF}" type="datetime1">
              <a:rPr lang="fr-FR" smtClean="0"/>
              <a:t>14/10/2025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E42C1-33DE-40B7-A9E6-F66C5B31CFDF}" type="datetime1">
              <a:rPr lang="fr-FR" smtClean="0"/>
              <a:t>14/10/2025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4E2CF-560B-40EA-AFEB-360A457A58EB}" type="datetime1">
              <a:rPr lang="fr-FR" smtClean="0"/>
              <a:t>14/10/2025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 de l’artiste mandataire</a:t>
            </a:r>
            <a:br>
              <a:rPr lang="fr-FR" dirty="0"/>
            </a:br>
            <a:r>
              <a:rPr lang="fr-FR" sz="2700" dirty="0"/>
              <a:t>Nom de l’artiste associé (le cas échéant)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439615"/>
              </p:ext>
            </p:extLst>
          </p:nvPr>
        </p:nvGraphicFramePr>
        <p:xfrm>
          <a:off x="1475656" y="2852936"/>
          <a:ext cx="6096000" cy="1854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Cotraitants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Rôles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</a:t>
            </a:fld>
            <a:endParaRPr lang="fr-BE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093668"/>
            <a:ext cx="793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493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92354"/>
              </p:ext>
            </p:extLst>
          </p:nvPr>
        </p:nvGraphicFramePr>
        <p:xfrm>
          <a:off x="107504" y="116632"/>
          <a:ext cx="8856984" cy="4896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9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58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>
                          <a:effectLst/>
                        </a:rPr>
                        <a:t> 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>
                          <a:effectLst/>
                        </a:rPr>
                        <a:t>[nom/raison sociale de l’artiste mandataire/nom</a:t>
                      </a:r>
                      <a:r>
                        <a:rPr lang="fr-FR" sz="1600" b="1" u="none" strike="noStrike" baseline="0" dirty="0">
                          <a:effectLst/>
                        </a:rPr>
                        <a:t> de l’associé le cas échéant</a:t>
                      </a:r>
                      <a:r>
                        <a:rPr lang="fr-FR" sz="1600" b="1" u="none" strike="noStrike" dirty="0">
                          <a:effectLst/>
                        </a:rPr>
                        <a:t>]</a:t>
                      </a:r>
                      <a:endParaRPr lang="fr-F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sng" strike="noStrike" dirty="0">
                          <a:effectLst/>
                        </a:rPr>
                        <a:t>Réf. 1/5</a:t>
                      </a:r>
                      <a:br>
                        <a:rPr lang="fr-FR" sz="1400" u="sng" strike="noStrike" dirty="0">
                          <a:effectLst/>
                        </a:rPr>
                      </a:br>
                      <a:endParaRPr lang="fr-FR" sz="1400" b="1" i="0" u="sng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067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[Photos ou illustrations (5 maximum) : Illustration générale du projet, détail ou schéma représentatif (éventuellement)]</a:t>
                      </a:r>
                      <a:br>
                        <a:rPr lang="fr-FR" sz="1000" u="none" strike="noStrike" dirty="0">
                          <a:effectLst/>
                        </a:rPr>
                      </a:br>
                      <a:br>
                        <a:rPr lang="fr-FR" sz="1000" u="none" strike="noStrike" dirty="0">
                          <a:effectLst/>
                        </a:rPr>
                      </a:b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2</a:t>
            </a:fld>
            <a:endParaRPr lang="fr-BE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281465"/>
              </p:ext>
            </p:extLst>
          </p:nvPr>
        </p:nvGraphicFramePr>
        <p:xfrm>
          <a:off x="107506" y="5157193"/>
          <a:ext cx="8856983" cy="15642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8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1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82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Membre(s) du groupement concerné(s) par la référence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Intitulé de l’œuvre et description sommaire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Maître d'ouvrage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Dates de réalisation  et/ou avancement  ou projet non-réalisé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Coût de l’œuvre (en € HT)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Matériaux</a:t>
                      </a: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2141"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05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10C36-6DEE-287A-2985-DA0F6157E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5C077A5-C82A-A923-BB01-6D9D6BCA4A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154565"/>
              </p:ext>
            </p:extLst>
          </p:nvPr>
        </p:nvGraphicFramePr>
        <p:xfrm>
          <a:off x="107504" y="116632"/>
          <a:ext cx="8856984" cy="4896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9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58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>
                          <a:effectLst/>
                        </a:rPr>
                        <a:t> 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>
                          <a:effectLst/>
                        </a:rPr>
                        <a:t>[nom/raison sociale de l’artiste mandataire/nom</a:t>
                      </a:r>
                      <a:r>
                        <a:rPr lang="fr-FR" sz="1600" b="1" u="none" strike="noStrike" baseline="0" dirty="0">
                          <a:effectLst/>
                        </a:rPr>
                        <a:t> de l’associé le cas échéant</a:t>
                      </a:r>
                      <a:r>
                        <a:rPr lang="fr-FR" sz="1600" b="1" u="none" strike="noStrike" dirty="0">
                          <a:effectLst/>
                        </a:rPr>
                        <a:t>]</a:t>
                      </a:r>
                      <a:endParaRPr lang="fr-F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sng" strike="noStrike" dirty="0">
                          <a:effectLst/>
                        </a:rPr>
                        <a:t>Réf. 2/5</a:t>
                      </a:r>
                      <a:br>
                        <a:rPr lang="fr-FR" sz="1400" u="sng" strike="noStrike" dirty="0">
                          <a:effectLst/>
                        </a:rPr>
                      </a:br>
                      <a:endParaRPr lang="fr-FR" sz="1400" b="1" i="0" u="sng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067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[Photos ou illustrations (5 maximum) : Illustration générale du projet, détail ou schéma représentatif (éventuellement)]</a:t>
                      </a:r>
                      <a:br>
                        <a:rPr lang="fr-FR" sz="1000" u="none" strike="noStrike" dirty="0">
                          <a:effectLst/>
                        </a:rPr>
                      </a:br>
                      <a:br>
                        <a:rPr lang="fr-FR" sz="1000" u="none" strike="noStrike" dirty="0">
                          <a:effectLst/>
                        </a:rPr>
                      </a:b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1FDD4E-3729-9421-494E-8712DEA38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3</a:t>
            </a:fld>
            <a:endParaRPr lang="fr-BE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C0D9782C-B89B-DA14-1EC0-5DB3A1A026A8}"/>
              </a:ext>
            </a:extLst>
          </p:cNvPr>
          <p:cNvGraphicFramePr>
            <a:graphicFrameLocks noGrp="1"/>
          </p:cNvGraphicFramePr>
          <p:nvPr/>
        </p:nvGraphicFramePr>
        <p:xfrm>
          <a:off x="107506" y="5157193"/>
          <a:ext cx="8856983" cy="15642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8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1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82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Membre(s) du groupement concerné(s) par la référence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Intitulé de l’œuvre et description sommaire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Maître d'ouvrage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Dates de réalisation  et/ou avancement  ou projet non-réalisé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Coût de l’œuvre (en € HT)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Matériaux</a:t>
                      </a: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2141"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662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1453F-0C4E-F9CA-CD6E-AF10463C2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99EF51C2-A974-40A4-F361-08A789FA3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936827"/>
              </p:ext>
            </p:extLst>
          </p:nvPr>
        </p:nvGraphicFramePr>
        <p:xfrm>
          <a:off x="107504" y="116632"/>
          <a:ext cx="8856984" cy="4896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9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58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>
                          <a:effectLst/>
                        </a:rPr>
                        <a:t> 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>
                          <a:effectLst/>
                        </a:rPr>
                        <a:t>[nom/raison sociale de l’artiste mandataire/nom</a:t>
                      </a:r>
                      <a:r>
                        <a:rPr lang="fr-FR" sz="1600" b="1" u="none" strike="noStrike" baseline="0" dirty="0">
                          <a:effectLst/>
                        </a:rPr>
                        <a:t> de l’associé le cas échéant</a:t>
                      </a:r>
                      <a:r>
                        <a:rPr lang="fr-FR" sz="1600" b="1" u="none" strike="noStrike" dirty="0">
                          <a:effectLst/>
                        </a:rPr>
                        <a:t>]</a:t>
                      </a:r>
                      <a:endParaRPr lang="fr-F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sng" strike="noStrike" dirty="0">
                          <a:effectLst/>
                        </a:rPr>
                        <a:t>Réf. 3/5</a:t>
                      </a:r>
                      <a:br>
                        <a:rPr lang="fr-FR" sz="1400" u="sng" strike="noStrike" dirty="0">
                          <a:effectLst/>
                        </a:rPr>
                      </a:br>
                      <a:endParaRPr lang="fr-FR" sz="1400" b="1" i="0" u="sng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067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[Photos ou illustrations (5 maximum) : Illustration générale du projet, détail ou schéma représentatif (éventuellement)]</a:t>
                      </a:r>
                      <a:br>
                        <a:rPr lang="fr-FR" sz="1000" u="none" strike="noStrike" dirty="0">
                          <a:effectLst/>
                        </a:rPr>
                      </a:br>
                      <a:br>
                        <a:rPr lang="fr-FR" sz="1000" u="none" strike="noStrike" dirty="0">
                          <a:effectLst/>
                        </a:rPr>
                      </a:b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CA9884-A741-F3D1-1A5A-CD05FEFE5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4</a:t>
            </a:fld>
            <a:endParaRPr lang="fr-BE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A9210EAF-0990-6860-2DE2-CC455129CC54}"/>
              </a:ext>
            </a:extLst>
          </p:cNvPr>
          <p:cNvGraphicFramePr>
            <a:graphicFrameLocks noGrp="1"/>
          </p:cNvGraphicFramePr>
          <p:nvPr/>
        </p:nvGraphicFramePr>
        <p:xfrm>
          <a:off x="107506" y="5157193"/>
          <a:ext cx="8856983" cy="15642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8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1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82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Membre(s) du groupement concerné(s) par la référence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Intitulé de l’œuvre et description sommaire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Maître d'ouvrage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Dates de réalisation  et/ou avancement  ou projet non-réalisé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Coût de l’œuvre (en € HT)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Matériaux</a:t>
                      </a: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2141"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338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5B30F-7C09-5307-F6FE-A56DE63CA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ED6AFFA-FFA1-E472-E425-4BFAFAEF7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658682"/>
              </p:ext>
            </p:extLst>
          </p:nvPr>
        </p:nvGraphicFramePr>
        <p:xfrm>
          <a:off x="107504" y="116632"/>
          <a:ext cx="8856984" cy="4896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9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58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>
                          <a:effectLst/>
                        </a:rPr>
                        <a:t> 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>
                          <a:effectLst/>
                        </a:rPr>
                        <a:t>[nom/raison sociale de l’artiste mandataire/nom</a:t>
                      </a:r>
                      <a:r>
                        <a:rPr lang="fr-FR" sz="1600" b="1" u="none" strike="noStrike" baseline="0" dirty="0">
                          <a:effectLst/>
                        </a:rPr>
                        <a:t> de l’associé le cas échéant</a:t>
                      </a:r>
                      <a:r>
                        <a:rPr lang="fr-FR" sz="1600" b="1" u="none" strike="noStrike" dirty="0">
                          <a:effectLst/>
                        </a:rPr>
                        <a:t>]</a:t>
                      </a:r>
                      <a:endParaRPr lang="fr-F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sng" strike="noStrike" dirty="0">
                          <a:effectLst/>
                        </a:rPr>
                        <a:t>Réf. 4/5</a:t>
                      </a:r>
                      <a:br>
                        <a:rPr lang="fr-FR" sz="1400" u="sng" strike="noStrike" dirty="0">
                          <a:effectLst/>
                        </a:rPr>
                      </a:br>
                      <a:endParaRPr lang="fr-FR" sz="1400" b="1" i="0" u="sng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067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[Photos ou illustrations (5 maximum) : Illustration générale du projet, détail ou schéma représentatif (éventuellement)]</a:t>
                      </a:r>
                      <a:br>
                        <a:rPr lang="fr-FR" sz="1000" u="none" strike="noStrike" dirty="0">
                          <a:effectLst/>
                        </a:rPr>
                      </a:br>
                      <a:br>
                        <a:rPr lang="fr-FR" sz="1000" u="none" strike="noStrike" dirty="0">
                          <a:effectLst/>
                        </a:rPr>
                      </a:b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883C01-53EE-AD7B-8F10-BDDD86A41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5</a:t>
            </a:fld>
            <a:endParaRPr lang="fr-BE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A3DA347E-0A63-E8C2-36B4-B328CEAD312F}"/>
              </a:ext>
            </a:extLst>
          </p:cNvPr>
          <p:cNvGraphicFramePr>
            <a:graphicFrameLocks noGrp="1"/>
          </p:cNvGraphicFramePr>
          <p:nvPr/>
        </p:nvGraphicFramePr>
        <p:xfrm>
          <a:off x="107506" y="5157193"/>
          <a:ext cx="8856983" cy="15642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8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1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82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Membre(s) du groupement concerné(s) par la référence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Intitulé de l’œuvre et description sommaire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Maître d'ouvrage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Dates de réalisation  et/ou avancement  ou projet non-réalisé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Coût de l’œuvre (en € HT)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Matériaux</a:t>
                      </a: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2141"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0718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419A12-71D2-1BBD-303A-2024BD2C9D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367470E8-C1FC-2814-A893-7F72E07E9D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828329"/>
              </p:ext>
            </p:extLst>
          </p:nvPr>
        </p:nvGraphicFramePr>
        <p:xfrm>
          <a:off x="107504" y="116632"/>
          <a:ext cx="8856984" cy="4896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9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58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>
                          <a:effectLst/>
                        </a:rPr>
                        <a:t> 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>
                          <a:effectLst/>
                        </a:rPr>
                        <a:t>[nom/raison sociale de l’artiste mandataire/nom</a:t>
                      </a:r>
                      <a:r>
                        <a:rPr lang="fr-FR" sz="1600" b="1" u="none" strike="noStrike" baseline="0" dirty="0">
                          <a:effectLst/>
                        </a:rPr>
                        <a:t> de l’associé le cas échéant</a:t>
                      </a:r>
                      <a:r>
                        <a:rPr lang="fr-FR" sz="1600" b="1" u="none" strike="noStrike" dirty="0">
                          <a:effectLst/>
                        </a:rPr>
                        <a:t>]</a:t>
                      </a:r>
                      <a:endParaRPr lang="fr-F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sng" strike="noStrike" dirty="0">
                          <a:effectLst/>
                        </a:rPr>
                        <a:t>Réf. 5/5</a:t>
                      </a:r>
                      <a:br>
                        <a:rPr lang="fr-FR" sz="1400" u="sng" strike="noStrike" dirty="0">
                          <a:effectLst/>
                        </a:rPr>
                      </a:br>
                      <a:endParaRPr lang="fr-FR" sz="1400" b="1" i="0" u="sng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067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[Photos ou illustrations (5 maximum) : Illustration générale du projet, détail ou schéma représentatif (éventuellement)]</a:t>
                      </a:r>
                      <a:br>
                        <a:rPr lang="fr-FR" sz="1000" u="none" strike="noStrike" dirty="0">
                          <a:effectLst/>
                        </a:rPr>
                      </a:br>
                      <a:br>
                        <a:rPr lang="fr-FR" sz="1000" u="none" strike="noStrike" dirty="0">
                          <a:effectLst/>
                        </a:rPr>
                      </a:b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41" marR="4141" marT="4141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6FCED9-744E-DC7A-C2E1-769F6A320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6</a:t>
            </a:fld>
            <a:endParaRPr lang="fr-BE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46F00D46-6A20-5FE7-05B8-5CDD38F0E685}"/>
              </a:ext>
            </a:extLst>
          </p:cNvPr>
          <p:cNvGraphicFramePr>
            <a:graphicFrameLocks noGrp="1"/>
          </p:cNvGraphicFramePr>
          <p:nvPr/>
        </p:nvGraphicFramePr>
        <p:xfrm>
          <a:off x="107506" y="5157193"/>
          <a:ext cx="8856983" cy="15642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8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1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82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Membre(s) du groupement concerné(s) par la référence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Intitulé de l’œuvre et description sommaire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Maître d'ouvrage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Dates de réalisation  et/ou avancement  ou projet non-réalisé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  <a:latin typeface="+mn-lt"/>
                        </a:rPr>
                        <a:t>Coût de l’œuvre (en € HT)</a:t>
                      </a:r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Matériaux</a:t>
                      </a: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2141"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3831" marR="3831" marT="3831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69273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442</Words>
  <Application>Microsoft Office PowerPoint</Application>
  <PresentationFormat>Affichage à l'écran (4:3)</PresentationFormat>
  <Paragraphs>59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Thème Office</vt:lpstr>
      <vt:lpstr>Nom de l’artiste mandataire Nom de l’artiste associé (le cas échéant)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 de l’architecte mandataire Nom de l’architecte associé (le cas échéant)</dc:title>
  <dc:creator>BUFFANDEAU Fanny</dc:creator>
  <cp:lastModifiedBy>HUBERT Fanny</cp:lastModifiedBy>
  <cp:revision>7</cp:revision>
  <dcterms:created xsi:type="dcterms:W3CDTF">2021-07-01T08:04:16Z</dcterms:created>
  <dcterms:modified xsi:type="dcterms:W3CDTF">2025-10-14T15:45:52Z</dcterms:modified>
</cp:coreProperties>
</file>